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handoutMasterIdLst>
    <p:handoutMasterId r:id="rId12"/>
  </p:handoutMasterIdLst>
  <p:sldIdLst>
    <p:sldId id="256" r:id="rId3"/>
    <p:sldId id="385" r:id="rId4"/>
    <p:sldId id="396" r:id="rId5"/>
    <p:sldId id="390" r:id="rId6"/>
    <p:sldId id="392" r:id="rId7"/>
    <p:sldId id="389" r:id="rId8"/>
    <p:sldId id="398" r:id="rId9"/>
    <p:sldId id="399" r:id="rId10"/>
    <p:sldId id="397" r:id="rId11"/>
  </p:sldIdLst>
  <p:sldSz cx="13716000" cy="10287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50" y="3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0933"/>
          </a:xfrm>
          <a:prstGeom prst="rect">
            <a:avLst/>
          </a:prstGeom>
        </p:spPr>
        <p:txBody>
          <a:bodyPr vert="horz" lIns="74322" tIns="37161" rIns="74322" bIns="37161" rtlCol="0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564" y="0"/>
            <a:ext cx="4301543" cy="340933"/>
          </a:xfrm>
          <a:prstGeom prst="rect">
            <a:avLst/>
          </a:prstGeom>
        </p:spPr>
        <p:txBody>
          <a:bodyPr vert="horz" lIns="74322" tIns="37161" rIns="74322" bIns="37161" rtlCol="0"/>
          <a:lstStyle>
            <a:lvl1pPr algn="r">
              <a:defRPr sz="1000"/>
            </a:lvl1pPr>
          </a:lstStyle>
          <a:p>
            <a:fld id="{DFC5AC40-F524-4184-A8E2-620C28EFCC5C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743"/>
            <a:ext cx="4301543" cy="340932"/>
          </a:xfrm>
          <a:prstGeom prst="rect">
            <a:avLst/>
          </a:prstGeom>
        </p:spPr>
        <p:txBody>
          <a:bodyPr vert="horz" lIns="74322" tIns="37161" rIns="74322" bIns="37161" rtlCol="0" anchor="b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564" y="6456743"/>
            <a:ext cx="4301543" cy="340932"/>
          </a:xfrm>
          <a:prstGeom prst="rect">
            <a:avLst/>
          </a:prstGeom>
        </p:spPr>
        <p:txBody>
          <a:bodyPr vert="horz" lIns="74322" tIns="37161" rIns="74322" bIns="37161" rtlCol="0" anchor="b"/>
          <a:lstStyle>
            <a:lvl1pPr algn="r">
              <a:defRPr sz="1000"/>
            </a:lvl1pPr>
          </a:lstStyle>
          <a:p>
            <a:fld id="{8F77C4CB-E7D9-43C8-B542-9895E880A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433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4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71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7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60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1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17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0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84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4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8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7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7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6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14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7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0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0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5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93" indent="0">
              <a:buNone/>
              <a:defRPr sz="1600"/>
            </a:lvl2pPr>
            <a:lvl3pPr marL="1219184" indent="0">
              <a:buNone/>
              <a:defRPr sz="1333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93" indent="0">
              <a:buNone/>
              <a:defRPr sz="3733"/>
            </a:lvl2pPr>
            <a:lvl3pPr marL="1219184" indent="0">
              <a:buNone/>
              <a:defRPr sz="3200"/>
            </a:lvl3pPr>
            <a:lvl4pPr marL="1828777" indent="0">
              <a:buNone/>
              <a:defRPr sz="2667"/>
            </a:lvl4pPr>
            <a:lvl5pPr marL="2438370" indent="0">
              <a:buNone/>
              <a:defRPr sz="2667"/>
            </a:lvl5pPr>
            <a:lvl6pPr marL="3047962" indent="0">
              <a:buNone/>
              <a:defRPr sz="2667"/>
            </a:lvl6pPr>
            <a:lvl7pPr marL="3657554" indent="0">
              <a:buNone/>
              <a:defRPr sz="2667"/>
            </a:lvl7pPr>
            <a:lvl8pPr marL="4267147" indent="0">
              <a:buNone/>
              <a:defRPr sz="2667"/>
            </a:lvl8pPr>
            <a:lvl9pPr marL="4876739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67"/>
            </a:lvl1pPr>
            <a:lvl2pPr marL="609593" indent="0">
              <a:buNone/>
              <a:defRPr sz="1600"/>
            </a:lvl2pPr>
            <a:lvl3pPr marL="1219184" indent="0">
              <a:buNone/>
              <a:defRPr sz="1333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8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95" indent="-457195" algn="l" defTabSz="1219184" rtl="0" eaLnBrk="1" latinLnBrk="0" hangingPunct="1">
        <a:spcBef>
          <a:spcPct val="20000"/>
        </a:spcBef>
        <a:buFont typeface="Arial" pitchFamily="34" charset="0"/>
        <a:buChar char="�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89" indent="-380994" algn="l" defTabSz="1219184" rtl="0" eaLnBrk="1" latinLnBrk="0" hangingPunct="1">
        <a:spcBef>
          <a:spcPct val="20000"/>
        </a:spcBef>
        <a:buFont typeface="Arial" pitchFamily="34" charset="0"/>
        <a:buChar char="�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81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73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66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59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50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943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534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3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4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77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0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62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54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47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39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2753" y="6384127"/>
            <a:ext cx="651740" cy="1148656"/>
            <a:chOff x="159561" y="6073970"/>
            <a:chExt cx="488805" cy="8614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60000">
              <a:off x="159561" y="6073970"/>
              <a:ext cx="488805" cy="861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637" y="705821"/>
            <a:ext cx="10824324" cy="7370371"/>
            <a:chOff x="544538" y="1971429"/>
            <a:chExt cx="9196639" cy="5527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71429"/>
              <a:ext cx="9196639" cy="5527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7025" y="1660404"/>
            <a:ext cx="3866667" cy="1289352"/>
            <a:chOff x="3417769" y="2531178"/>
            <a:chExt cx="2900000" cy="967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17769" y="2531178"/>
              <a:ext cx="2900000" cy="720280"/>
              <a:chOff x="3417769" y="2531178"/>
              <a:chExt cx="2900000" cy="7202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7769" y="2531178"/>
                <a:ext cx="2900000" cy="72028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590" y="2655944"/>
              <a:ext cx="1837072" cy="515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3692" y="7719471"/>
            <a:ext cx="2270616" cy="1529941"/>
            <a:chOff x="6317769" y="7075478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7769" y="7075478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98393" y="2911665"/>
            <a:ext cx="622577" cy="634145"/>
            <a:chOff x="1873791" y="3469620"/>
            <a:chExt cx="466933" cy="4756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3791" y="3469620"/>
              <a:ext cx="466933" cy="4756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3426" y="8136951"/>
            <a:ext cx="2645847" cy="1777029"/>
            <a:chOff x="-415512" y="6745799"/>
            <a:chExt cx="1984385" cy="13327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15512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8908" y="7676614"/>
            <a:ext cx="2270616" cy="1529941"/>
            <a:chOff x="576681" y="7043335"/>
            <a:chExt cx="1702962" cy="11474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681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59587" y="7611417"/>
            <a:ext cx="2370443" cy="1595139"/>
            <a:chOff x="5219690" y="6994438"/>
            <a:chExt cx="1777832" cy="11963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9690" y="6994438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73951" y="6353997"/>
            <a:ext cx="966488" cy="1703383"/>
            <a:chOff x="9655462" y="6051369"/>
            <a:chExt cx="724866" cy="12775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5462" y="6051369"/>
              <a:ext cx="724866" cy="1277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51457" y="7719472"/>
            <a:ext cx="961777" cy="1409333"/>
            <a:chOff x="7988589" y="7075478"/>
            <a:chExt cx="721333" cy="10570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8589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04217" y="7625703"/>
            <a:ext cx="2200000" cy="1480443"/>
            <a:chOff x="8553162" y="7005152"/>
            <a:chExt cx="1650000" cy="11103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162" y="7005152"/>
              <a:ext cx="1650000" cy="111033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A54F42-6C0D-4B0E-9F28-C958E460AE05}"/>
              </a:ext>
            </a:extLst>
          </p:cNvPr>
          <p:cNvSpPr txBox="1"/>
          <p:nvPr/>
        </p:nvSpPr>
        <p:spPr>
          <a:xfrm>
            <a:off x="3208745" y="3177171"/>
            <a:ext cx="8602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</a:rPr>
              <a:t>사람과 자연이 공존하는      순천만</a:t>
            </a:r>
            <a:r>
              <a:rPr lang="en-US" altLang="ko-KR" sz="6000" dirty="0">
                <a:solidFill>
                  <a:schemeClr val="bg1"/>
                </a:solidFill>
              </a:rPr>
              <a:t>~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725" y="888797"/>
            <a:ext cx="1213147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48711" y="734901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2705100" y="2081007"/>
            <a:ext cx="83058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</a:rPr>
              <a:t>순천만이 인류에게 주는 </a:t>
            </a:r>
            <a:endParaRPr lang="en-US" altLang="ko-KR" sz="6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</a:rPr>
              <a:t>고마운 점 </a:t>
            </a:r>
            <a:endParaRPr lang="en-US" altLang="ko-KR" sz="6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</a:rPr>
              <a:t>영상보기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/>
          </a:p>
          <a:p>
            <a:endParaRPr lang="ko-KR" altLang="en-US" sz="3200" dirty="0"/>
          </a:p>
          <a:p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97380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[MBC 다큐프라임] 순천만 갯벌의 새로운 가치 ’블루카본‘, 지구온난화 주범인 탄소 배출을 감소, MBC 230625 방송">
            <a:hlinkClick r:id="" action="ppaction://media"/>
            <a:extLst>
              <a:ext uri="{FF2B5EF4-FFF2-40B4-BE49-F238E27FC236}">
                <a16:creationId xmlns:a16="http://schemas.microsoft.com/office/drawing/2014/main" id="{FC2371E5-4060-4BE4-908F-3A4E58D32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24" y="98424"/>
            <a:ext cx="13617575" cy="101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1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1312" y="3677421"/>
            <a:ext cx="11094088" cy="5211468"/>
            <a:chOff x="1067410" y="3677421"/>
            <a:chExt cx="8275782" cy="5211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410" y="3677421"/>
              <a:ext cx="8275782" cy="5211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7713" y="1551132"/>
            <a:ext cx="2038086" cy="2649367"/>
            <a:chOff x="6213213" y="1551131"/>
            <a:chExt cx="2038086" cy="2649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80000">
              <a:off x="6213213" y="1551131"/>
              <a:ext cx="2038086" cy="2649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95491" y="2645203"/>
            <a:ext cx="4137424" cy="454206"/>
            <a:chOff x="2080991" y="2645203"/>
            <a:chExt cx="4137424" cy="4542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0991" y="2645203"/>
              <a:ext cx="4137424" cy="4542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0354" y="-32601"/>
            <a:ext cx="4718227" cy="3006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4413" y="32179"/>
            <a:ext cx="9426380" cy="70386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95492" y="-40816"/>
            <a:ext cx="6123733" cy="260258"/>
            <a:chOff x="2080991" y="-40816"/>
            <a:chExt cx="6123733" cy="2602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991" y="-40816"/>
              <a:ext cx="6123733" cy="2602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8475" y="670243"/>
            <a:ext cx="5516562" cy="1373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9BB63-5065-452D-9C14-C5E5C40471B3}"/>
              </a:ext>
            </a:extLst>
          </p:cNvPr>
          <p:cNvSpPr txBox="1"/>
          <p:nvPr/>
        </p:nvSpPr>
        <p:spPr>
          <a:xfrm>
            <a:off x="1957754" y="4349946"/>
            <a:ext cx="10103488" cy="436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순천만이 사람에게 주는 고마운 점 알아보기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ko-KR" altLang="en-US" sz="3600" dirty="0">
                <a:solidFill>
                  <a:prstClr val="black"/>
                </a:solidFill>
                <a:latin typeface="Calibri"/>
              </a:rPr>
              <a:t>순천만 보전 과정 순서대로 알아보기</a:t>
            </a:r>
            <a:endParaRPr lang="en-US" altLang="ko-KR" sz="3600" dirty="0">
              <a:solidFill>
                <a:prstClr val="black"/>
              </a:solidFill>
              <a:latin typeface="Calibri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ko-KR" altLang="en-US" sz="3600" dirty="0">
                <a:solidFill>
                  <a:prstClr val="black"/>
                </a:solidFill>
                <a:latin typeface="Calibri"/>
              </a:rPr>
              <a:t>순천만 보존을 위해 사람들이나 동물에게 편지쓰기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199363" y="3934464"/>
            <a:ext cx="1836421" cy="1129399"/>
            <a:chOff x="-244140" y="8163266"/>
            <a:chExt cx="1836421" cy="11293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4140" y="8163266"/>
              <a:ext cx="1836421" cy="1129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1468" y="-535883"/>
            <a:ext cx="6981901" cy="13382441"/>
            <a:chOff x="3983809" y="2399277"/>
            <a:chExt cx="13445518" cy="110253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80000">
              <a:off x="3983809" y="2399277"/>
              <a:ext cx="13445518" cy="11025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728" y="5335087"/>
            <a:ext cx="4554092" cy="5021727"/>
            <a:chOff x="1121254" y="6314693"/>
            <a:chExt cx="4554092" cy="50217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54" y="6314693"/>
              <a:ext cx="4554092" cy="50217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87628" y="5278770"/>
            <a:ext cx="3184463" cy="1426217"/>
            <a:chOff x="1697110" y="6632167"/>
            <a:chExt cx="3184463" cy="14262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7110" y="6632167"/>
              <a:ext cx="3184463" cy="14262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6097" y="3224407"/>
            <a:ext cx="3184463" cy="6961159"/>
            <a:chOff x="6915667" y="1662277"/>
            <a:chExt cx="4043290" cy="69611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5667" y="1662277"/>
              <a:ext cx="4043290" cy="69611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75006" y="6390570"/>
            <a:ext cx="1035367" cy="829588"/>
            <a:chOff x="6560505" y="6390570"/>
            <a:chExt cx="1035367" cy="8295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6560505" y="6390570"/>
              <a:ext cx="1035367" cy="8295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9755" y="2080263"/>
            <a:ext cx="7321593" cy="3709268"/>
            <a:chOff x="-1399341" y="-118272"/>
            <a:chExt cx="7739008" cy="44583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99341" y="-118272"/>
              <a:ext cx="7739008" cy="44583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79549" y="2080263"/>
            <a:ext cx="916525" cy="734366"/>
            <a:chOff x="3965048" y="2080263"/>
            <a:chExt cx="916525" cy="7343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5048" y="2080263"/>
              <a:ext cx="916525" cy="73436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5283" y="5560919"/>
            <a:ext cx="1879371" cy="543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485930" y="9780908"/>
            <a:ext cx="166221" cy="256982"/>
            <a:chOff x="9771429" y="9780908"/>
            <a:chExt cx="166221" cy="2569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1429" y="9780908"/>
              <a:ext cx="166221" cy="25698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45907F-93A1-4243-AA48-4EE12C1FB7F2}"/>
              </a:ext>
            </a:extLst>
          </p:cNvPr>
          <p:cNvSpPr/>
          <p:nvPr/>
        </p:nvSpPr>
        <p:spPr>
          <a:xfrm>
            <a:off x="615116" y="675966"/>
            <a:ext cx="11961929" cy="1079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순천 메타버스 미션 체험하며 미션 해결하기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648" y="1429145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2840184" y="2881217"/>
            <a:ext cx="8305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반 친구들과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미션 공유하기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68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301" y="1596009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1414124" y="2941657"/>
            <a:ext cx="11375114" cy="325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>1. </a:t>
            </a:r>
            <a:r>
              <a:rPr lang="ko-KR" altLang="en-US" sz="3600" dirty="0">
                <a:solidFill>
                  <a:schemeClr val="bg1"/>
                </a:solidFill>
              </a:rPr>
              <a:t>기후변화에 탄소 흡수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 err="1">
                <a:solidFill>
                  <a:schemeClr val="bg1"/>
                </a:solidFill>
              </a:rPr>
              <a:t>블루카곤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algn="just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</a:rPr>
              <a:t>다양한 수산물 제공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경제 서비스 제공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algn="just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</a:rPr>
              <a:t>문화서비스</a:t>
            </a:r>
            <a:r>
              <a:rPr lang="en-US" altLang="ko-KR" sz="3600" dirty="0">
                <a:solidFill>
                  <a:schemeClr val="bg1"/>
                </a:solidFill>
              </a:rPr>
              <a:t>( </a:t>
            </a:r>
            <a:r>
              <a:rPr lang="ko-KR" altLang="en-US" sz="3600" dirty="0">
                <a:solidFill>
                  <a:schemeClr val="bg1"/>
                </a:solidFill>
              </a:rPr>
              <a:t>관광지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행사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체험장소 제공 등</a:t>
            </a:r>
            <a:r>
              <a:rPr lang="en-US" altLang="ko-KR" sz="3600" dirty="0">
                <a:solidFill>
                  <a:schemeClr val="bg1"/>
                </a:solidFill>
              </a:rPr>
              <a:t>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1DB20-69FE-4CD3-9D44-5E5A869B45DA}"/>
              </a:ext>
            </a:extLst>
          </p:cNvPr>
          <p:cNvSpPr/>
          <p:nvPr/>
        </p:nvSpPr>
        <p:spPr>
          <a:xfrm>
            <a:off x="156868" y="503716"/>
            <a:ext cx="113896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4400" dirty="0"/>
              <a:t>          &lt;</a:t>
            </a:r>
            <a:r>
              <a:rPr lang="ko-KR" altLang="en-US" sz="4400" dirty="0">
                <a:solidFill>
                  <a:prstClr val="black"/>
                </a:solidFill>
              </a:rPr>
              <a:t> 순천만이 사람들에게 주는 고마운 점 </a:t>
            </a:r>
            <a:r>
              <a:rPr lang="en-US" altLang="ko-KR" sz="4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5347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301" y="1596009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1414124" y="2941657"/>
            <a:ext cx="11375114" cy="547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prstClr val="white"/>
                </a:solidFill>
                <a:latin typeface="Calibri"/>
              </a:rPr>
              <a:t>            나</a:t>
            </a: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 (1992</a:t>
            </a:r>
            <a:r>
              <a:rPr lang="ko-KR" altLang="en-US" sz="3600" dirty="0">
                <a:solidFill>
                  <a:prstClr val="white"/>
                </a:solidFill>
                <a:latin typeface="Calibri"/>
              </a:rPr>
              <a:t>년</a:t>
            </a: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)</a:t>
            </a: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                     -&gt; </a:t>
            </a:r>
            <a:r>
              <a:rPr lang="ko-KR" altLang="en-US" sz="3600" dirty="0">
                <a:solidFill>
                  <a:prstClr val="white"/>
                </a:solidFill>
                <a:latin typeface="Calibri"/>
              </a:rPr>
              <a:t>다</a:t>
            </a: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.(1996</a:t>
            </a:r>
            <a:r>
              <a:rPr lang="ko-KR" altLang="en-US" sz="3600" dirty="0">
                <a:solidFill>
                  <a:prstClr val="white"/>
                </a:solidFill>
                <a:latin typeface="Calibri"/>
              </a:rPr>
              <a:t>년</a:t>
            </a: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)</a:t>
            </a: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                                -&gt;</a:t>
            </a:r>
            <a:r>
              <a:rPr lang="ko-KR" altLang="en-US" sz="3600" dirty="0">
                <a:solidFill>
                  <a:prstClr val="white"/>
                </a:solidFill>
                <a:latin typeface="Calibri"/>
              </a:rPr>
              <a:t>라</a:t>
            </a: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.(2003</a:t>
            </a:r>
            <a:r>
              <a:rPr lang="ko-KR" altLang="en-US" sz="3600" dirty="0">
                <a:solidFill>
                  <a:prstClr val="white"/>
                </a:solidFill>
                <a:latin typeface="Calibri"/>
              </a:rPr>
              <a:t>년</a:t>
            </a: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)</a:t>
            </a: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                                          -&gt;</a:t>
            </a:r>
            <a:r>
              <a:rPr lang="ko-KR" altLang="en-US" sz="3600" dirty="0">
                <a:solidFill>
                  <a:prstClr val="white"/>
                </a:solidFill>
                <a:latin typeface="Calibri"/>
              </a:rPr>
              <a:t>가</a:t>
            </a: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(2005</a:t>
            </a:r>
            <a:r>
              <a:rPr lang="ko-KR" altLang="en-US" sz="3600" dirty="0">
                <a:solidFill>
                  <a:prstClr val="white"/>
                </a:solidFill>
                <a:latin typeface="Calibri"/>
              </a:rPr>
              <a:t>년</a:t>
            </a: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~</a:t>
            </a:r>
            <a:r>
              <a:rPr lang="ko-KR" altLang="en-US" sz="3600" dirty="0">
                <a:solidFill>
                  <a:prstClr val="white"/>
                </a:solidFill>
                <a:latin typeface="Calibri"/>
              </a:rPr>
              <a:t>현재</a:t>
            </a:r>
            <a:r>
              <a:rPr lang="en-US" altLang="ko-KR" sz="3600" dirty="0">
                <a:solidFill>
                  <a:prstClr val="white"/>
                </a:solidFill>
                <a:latin typeface="Calibri"/>
              </a:rPr>
              <a:t>)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1DB20-69FE-4CD3-9D44-5E5A869B45DA}"/>
              </a:ext>
            </a:extLst>
          </p:cNvPr>
          <p:cNvSpPr/>
          <p:nvPr/>
        </p:nvSpPr>
        <p:spPr>
          <a:xfrm>
            <a:off x="1413620" y="503716"/>
            <a:ext cx="88761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         &lt;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순천만 </a:t>
            </a:r>
            <a:r>
              <a:rPr lang="ko-KR" altLang="en-US" sz="4400" dirty="0">
                <a:solidFill>
                  <a:prstClr val="black"/>
                </a:solidFill>
                <a:latin typeface="Calibri"/>
              </a:rPr>
              <a:t>보존 시간대별 순서</a:t>
            </a: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1833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7010" y="1407568"/>
            <a:ext cx="12481790" cy="7671649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561" y="7145144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89307" y="8204556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04042" y="8484443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5244" y="8720133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4313" y="8797583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38990" y="8142824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61119" y="9079217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1648014" y="2169537"/>
            <a:ext cx="11771864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 algn="just">
              <a:lnSpc>
                <a:spcPct val="250000"/>
              </a:lnSpc>
              <a:buAutoNum type="arabicPeriod"/>
              <a:defRPr/>
            </a:pPr>
            <a:r>
              <a:rPr lang="ko-KR" altLang="en-US" sz="5400" dirty="0">
                <a:solidFill>
                  <a:prstClr val="white"/>
                </a:solidFill>
                <a:latin typeface="Calibri"/>
              </a:rPr>
              <a:t>누구에게</a:t>
            </a:r>
            <a:endParaRPr lang="en-US" altLang="ko-KR" sz="5400" dirty="0">
              <a:solidFill>
                <a:prstClr val="white"/>
              </a:solidFill>
              <a:latin typeface="Calibri"/>
            </a:endParaRPr>
          </a:p>
          <a:p>
            <a:pPr lvl="0" algn="just">
              <a:defRPr/>
            </a:pPr>
            <a:r>
              <a:rPr lang="en-US" altLang="ko-KR" sz="6600" dirty="0">
                <a:solidFill>
                  <a:prstClr val="white"/>
                </a:solidFill>
                <a:latin typeface="Calibri"/>
              </a:rPr>
              <a:t>(</a:t>
            </a:r>
            <a:r>
              <a:rPr lang="ko-KR" altLang="en-US" sz="4400" dirty="0">
                <a:solidFill>
                  <a:prstClr val="white"/>
                </a:solidFill>
                <a:latin typeface="Calibri"/>
              </a:rPr>
              <a:t>순천만에 찾아오는 사람이나 순천만의 동식물</a:t>
            </a:r>
            <a:r>
              <a:rPr lang="en-US" altLang="ko-KR" sz="6600" dirty="0">
                <a:solidFill>
                  <a:prstClr val="white"/>
                </a:solidFill>
                <a:latin typeface="Calibri"/>
              </a:rPr>
              <a:t>)</a:t>
            </a:r>
            <a:endParaRPr lang="en-US" altLang="ko-KR" sz="9600" dirty="0">
              <a:solidFill>
                <a:prstClr val="white"/>
              </a:solidFill>
              <a:latin typeface="Calibri"/>
            </a:endParaRPr>
          </a:p>
          <a:p>
            <a:pPr lvl="0" algn="just">
              <a:defRPr/>
            </a:pPr>
            <a:endParaRPr kumimoji="0" lang="en-US" altLang="ko-KR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lvl="0" algn="just">
              <a:defRPr/>
            </a:pPr>
            <a:r>
              <a:rPr lang="en-US" altLang="ko-KR" sz="5400" dirty="0">
                <a:solidFill>
                  <a:prstClr val="white"/>
                </a:solidFill>
                <a:latin typeface="Calibri"/>
              </a:rPr>
              <a:t>2.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하고 싶은 </a:t>
            </a: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말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3FA41A-66DB-41C4-A616-A918A7644AF2}"/>
              </a:ext>
            </a:extLst>
          </p:cNvPr>
          <p:cNvSpPr/>
          <p:nvPr/>
        </p:nvSpPr>
        <p:spPr>
          <a:xfrm>
            <a:off x="445374" y="293185"/>
            <a:ext cx="123642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4400" dirty="0">
                <a:solidFill>
                  <a:prstClr val="black"/>
                </a:solidFill>
              </a:rPr>
              <a:t> &lt;</a:t>
            </a:r>
            <a:r>
              <a:rPr lang="ko-KR" altLang="en-US" sz="4400" dirty="0">
                <a:solidFill>
                  <a:prstClr val="black"/>
                </a:solidFill>
              </a:rPr>
              <a:t> 순천만 보존을 위해 </a:t>
            </a:r>
            <a:r>
              <a:rPr lang="ko-KR" altLang="en-US" sz="4400" dirty="0" err="1">
                <a:solidFill>
                  <a:prstClr val="black"/>
                </a:solidFill>
              </a:rPr>
              <a:t>편지쓰고</a:t>
            </a:r>
            <a:r>
              <a:rPr lang="ko-KR" altLang="en-US" sz="4400" dirty="0">
                <a:solidFill>
                  <a:prstClr val="black"/>
                </a:solidFill>
              </a:rPr>
              <a:t> </a:t>
            </a:r>
            <a:r>
              <a:rPr lang="ko-KR" altLang="en-US" sz="4400" dirty="0" err="1">
                <a:solidFill>
                  <a:prstClr val="black"/>
                </a:solidFill>
              </a:rPr>
              <a:t>패들렛에</a:t>
            </a:r>
            <a:r>
              <a:rPr lang="ko-KR" altLang="en-US" sz="4400" dirty="0">
                <a:solidFill>
                  <a:prstClr val="black"/>
                </a:solidFill>
              </a:rPr>
              <a:t> 올리기</a:t>
            </a:r>
            <a:r>
              <a:rPr lang="en-US" altLang="ko-KR" sz="4400" dirty="0">
                <a:solidFill>
                  <a:prstClr val="black"/>
                </a:solidFill>
              </a:rPr>
              <a:t>&gt;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74775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135</Words>
  <Application>Microsoft Office PowerPoint</Application>
  <PresentationFormat>사용자 지정</PresentationFormat>
  <Paragraphs>25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?? ??</vt:lpstr>
      <vt:lpstr>맑은 고딕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 </cp:lastModifiedBy>
  <cp:revision>36</cp:revision>
  <cp:lastPrinted>2020-06-02T03:59:39Z</cp:lastPrinted>
  <dcterms:created xsi:type="dcterms:W3CDTF">2020-06-02T12:16:40Z</dcterms:created>
  <dcterms:modified xsi:type="dcterms:W3CDTF">2023-11-12T08:03:35Z</dcterms:modified>
</cp:coreProperties>
</file>